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511C"/>
    <a:srgbClr val="00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2" autoAdjust="0"/>
    <p:restoredTop sz="83559" autoAdjust="0"/>
  </p:normalViewPr>
  <p:slideViewPr>
    <p:cSldViewPr>
      <p:cViewPr varScale="1">
        <p:scale>
          <a:sx n="62" d="100"/>
          <a:sy n="62" d="100"/>
        </p:scale>
        <p:origin x="84" y="1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217F6-FC3B-4520-9ECA-37D9B8A60679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BC410B-EB37-4A82-ABE2-FABCBB888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791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BC410B-EB37-4A82-ABE2-FABCBB88805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646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1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12" Type="http://schemas.openxmlformats.org/officeDocument/2006/relationships/image" Target="../media/image20.png"/><Relationship Id="rId2" Type="http://schemas.openxmlformats.org/officeDocument/2006/relationships/image" Target="../media/image13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image" Target="../media/image15.png"/><Relationship Id="rId15" Type="http://schemas.openxmlformats.org/officeDocument/2006/relationships/image" Target="../media/image11.pn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png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6.png"/><Relationship Id="rId7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5E5E5E">
            <a:alpha val="6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marvin-meyer-571072-unsplash.jpg" descr="marvin-meyer-571072-unsplash.jpg"/>
          <p:cNvPicPr>
            <a:picLocks noChangeAspect="1"/>
          </p:cNvPicPr>
          <p:nvPr/>
        </p:nvPicPr>
        <p:blipFill>
          <a:blip r:embed="rId3">
            <a:alphaModFix amt="78402"/>
          </a:blip>
          <a:srcRect t="7812" b="7812"/>
          <a:stretch>
            <a:fillRect/>
          </a:stretch>
        </p:blipFill>
        <p:spPr>
          <a:xfrm>
            <a:off x="1" y="1"/>
            <a:ext cx="18288000" cy="10287000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B51A99E5-D291-449C-8BFA-288350CA2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517437" y="1821727"/>
            <a:ext cx="15072086" cy="3883221"/>
            <a:chOff x="1517437" y="1821727"/>
            <a:chExt cx="15072086" cy="388322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2140178" y="2549013"/>
              <a:ext cx="858670" cy="190905"/>
              <a:chOff x="2140178" y="2549013"/>
              <a:chExt cx="858670" cy="190905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2140178" y="2549013"/>
                <a:ext cx="858670" cy="89287"/>
                <a:chOff x="2140178" y="2549013"/>
                <a:chExt cx="858670" cy="89287"/>
              </a:xfrm>
            </p:grpSpPr>
            <p:pic>
              <p:nvPicPr>
                <p:cNvPr id="9" name="Object 8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2140178" y="2549013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05" name="그룹 1005"/>
              <p:cNvGrpSpPr/>
              <p:nvPr/>
            </p:nvGrpSpPr>
            <p:grpSpPr>
              <a:xfrm>
                <a:off x="2140178" y="2650631"/>
                <a:ext cx="858670" cy="89287"/>
                <a:chOff x="2140178" y="2650631"/>
                <a:chExt cx="858670" cy="89287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2140178" y="2650631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06" name="그룹 1006"/>
            <p:cNvGrpSpPr/>
            <p:nvPr/>
          </p:nvGrpSpPr>
          <p:grpSpPr>
            <a:xfrm>
              <a:off x="15299769" y="2458313"/>
              <a:ext cx="815915" cy="181400"/>
              <a:chOff x="15299769" y="2458313"/>
              <a:chExt cx="815915" cy="181400"/>
            </a:xfrm>
          </p:grpSpPr>
          <p:grpSp>
            <p:nvGrpSpPr>
              <p:cNvPr id="1007" name="그룹 1007"/>
              <p:cNvGrpSpPr/>
              <p:nvPr/>
            </p:nvGrpSpPr>
            <p:grpSpPr>
              <a:xfrm>
                <a:off x="15299769" y="2458313"/>
                <a:ext cx="815915" cy="84841"/>
                <a:chOff x="15299769" y="2458313"/>
                <a:chExt cx="815915" cy="84841"/>
              </a:xfrm>
            </p:grpSpPr>
            <p:pic>
              <p:nvPicPr>
                <p:cNvPr id="17" name="Object 16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299769" y="2458313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08" name="그룹 1008"/>
              <p:cNvGrpSpPr/>
              <p:nvPr/>
            </p:nvGrpSpPr>
            <p:grpSpPr>
              <a:xfrm>
                <a:off x="15299769" y="2554871"/>
                <a:ext cx="815915" cy="84841"/>
                <a:chOff x="15299769" y="2554871"/>
                <a:chExt cx="815915" cy="84841"/>
              </a:xfrm>
            </p:grpSpPr>
            <p:pic>
              <p:nvPicPr>
                <p:cNvPr id="20" name="Object 19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299769" y="2554871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09" name="그룹 1009"/>
            <p:cNvGrpSpPr/>
            <p:nvPr/>
          </p:nvGrpSpPr>
          <p:grpSpPr>
            <a:xfrm>
              <a:off x="1517437" y="5471244"/>
              <a:ext cx="233695" cy="233704"/>
              <a:chOff x="1517437" y="5471244"/>
              <a:chExt cx="233695" cy="233704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517437" y="5471244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2163600" y="2055430"/>
              <a:ext cx="233695" cy="233704"/>
              <a:chOff x="12163600" y="2055430"/>
              <a:chExt cx="233695" cy="233704"/>
            </a:xfrm>
          </p:grpSpPr>
          <p:pic>
            <p:nvPicPr>
              <p:cNvPr id="27" name="Object 26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2163600" y="2055430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1" name="그룹 1011"/>
            <p:cNvGrpSpPr/>
            <p:nvPr/>
          </p:nvGrpSpPr>
          <p:grpSpPr>
            <a:xfrm>
              <a:off x="6226977" y="1821727"/>
              <a:ext cx="233695" cy="233704"/>
              <a:chOff x="6226977" y="1821727"/>
              <a:chExt cx="233695" cy="233704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6226977" y="1821727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16355827" y="5394772"/>
              <a:ext cx="233695" cy="233704"/>
              <a:chOff x="16355827" y="5394772"/>
              <a:chExt cx="233695" cy="233704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6355827" y="5394772"/>
                <a:ext cx="233695" cy="233704"/>
              </a:xfrm>
              <a:prstGeom prst="rect">
                <a:avLst/>
              </a:prstGeom>
            </p:spPr>
          </p:pic>
        </p:grpSp>
      </p:grpSp>
      <p:sp>
        <p:nvSpPr>
          <p:cNvPr id="36" name="Object 36"/>
          <p:cNvSpPr txBox="1"/>
          <p:nvPr/>
        </p:nvSpPr>
        <p:spPr>
          <a:xfrm>
            <a:off x="2722524" y="3551727"/>
            <a:ext cx="12842952" cy="2005637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600" kern="0" spc="-7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동시성과 </a:t>
            </a:r>
            <a:r>
              <a:rPr lang="ko-KR" altLang="en-US" sz="9600" kern="0" spc="-700" dirty="0" err="1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병렬성</a:t>
            </a:r>
            <a:r>
              <a:rPr lang="ko-KR" altLang="en-US" sz="9600" kern="0" spc="-7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 배우기</a:t>
            </a:r>
            <a:endParaRPr lang="en-US" altLang="ko-KR" sz="900" dirty="0">
              <a:solidFill>
                <a:schemeClr val="bg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4782800" y="9219979"/>
            <a:ext cx="3429000" cy="1943321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800" kern="0" spc="-1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고수가 되는 </a:t>
            </a:r>
            <a:r>
              <a:rPr lang="ko-KR" altLang="en-US" sz="2800" kern="0" spc="-1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파이썬</a:t>
            </a:r>
            <a:endParaRPr lang="en-US" altLang="ko-KR" sz="2800" kern="0" spc="-100" dirty="0" smtClean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pPr algn="r"/>
            <a:r>
              <a:rPr lang="ko-KR" altLang="en-US" sz="2800" kern="0" spc="-1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좋은사람</a:t>
            </a:r>
            <a:endParaRPr lang="en-US" sz="11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014" name="그룹 1014"/>
          <p:cNvGrpSpPr/>
          <p:nvPr/>
        </p:nvGrpSpPr>
        <p:grpSpPr>
          <a:xfrm>
            <a:off x="9754716" y="2822948"/>
            <a:ext cx="820388" cy="500782"/>
            <a:chOff x="9754716" y="2822948"/>
            <a:chExt cx="820388" cy="500782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754716" y="2822948"/>
              <a:ext cx="820388" cy="500782"/>
            </a:xfrm>
            <a:prstGeom prst="rect">
              <a:avLst/>
            </a:prstGeom>
          </p:spPr>
        </p:pic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3661752" y="5981700"/>
            <a:ext cx="10999481" cy="1266079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4114800" y="6330042"/>
            <a:ext cx="637177" cy="611021"/>
            <a:chOff x="4405914" y="6035241"/>
            <a:chExt cx="637177" cy="611021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405914" y="6035241"/>
              <a:ext cx="637177" cy="611021"/>
            </a:xfrm>
            <a:prstGeom prst="rect">
              <a:avLst/>
            </a:prstGeom>
          </p:spPr>
        </p:pic>
      </p:grpSp>
      <p:sp>
        <p:nvSpPr>
          <p:cNvPr id="51" name="Object 51"/>
          <p:cNvSpPr txBox="1"/>
          <p:nvPr/>
        </p:nvSpPr>
        <p:spPr>
          <a:xfrm>
            <a:off x="4792672" y="6257179"/>
            <a:ext cx="9609128" cy="7747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4000" kern="0" spc="-200" dirty="0" smtClean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Thread(1) - Basic</a:t>
            </a:r>
            <a:endParaRPr lang="en-US" altLang="ko-KR" sz="4000" kern="0" spc="-200" dirty="0">
              <a:solidFill>
                <a:schemeClr val="accent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9" name="logow.png" descr="logow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2400" y="9105900"/>
            <a:ext cx="4869325" cy="895956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Object 56"/>
          <p:cNvSpPr txBox="1"/>
          <p:nvPr/>
        </p:nvSpPr>
        <p:spPr>
          <a:xfrm>
            <a:off x="76200" y="190500"/>
            <a:ext cx="51054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1. </a:t>
            </a:r>
            <a:r>
              <a:rPr lang="en-US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Multithreading</a:t>
            </a:r>
          </a:p>
          <a:p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ea typeface="Noto Sans KR"/>
              </a:rPr>
              <a:t>Thread(1) - Basic</a:t>
            </a:r>
            <a:r>
              <a:rPr kumimoji="0" lang="ko-KR" altLang="ko-KR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52400" y="152400"/>
            <a:ext cx="18288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200" b="0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  <a:ea typeface="Noto Sans KR"/>
              </a:rPr>
              <a:t>Thread(1) - Basic</a:t>
            </a:r>
            <a:r>
              <a:rPr kumimoji="0" lang="ko-KR" altLang="ko-KR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ko-KR" altLang="ko-KR" sz="6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ko-KR" altLang="ko-KR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2511C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7995162" y="-4194298"/>
            <a:ext cx="34419048" cy="18745199"/>
            <a:chOff x="-8066667" y="-4080952"/>
            <a:chExt cx="34419048" cy="1874519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8066667" y="-4080952"/>
              <a:ext cx="34419048" cy="18745199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5480" y="885764"/>
              <a:ext cx="17412139" cy="901928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42811" y="4190029"/>
            <a:ext cx="3108659" cy="4061951"/>
            <a:chOff x="1142811" y="4190029"/>
            <a:chExt cx="3108659" cy="406195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142811" y="8018276"/>
              <a:ext cx="233695" cy="233704"/>
              <a:chOff x="1142811" y="8018276"/>
              <a:chExt cx="233695" cy="23370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142811" y="8018276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3435556" y="4190029"/>
              <a:ext cx="815915" cy="181400"/>
              <a:chOff x="3435556" y="4190029"/>
              <a:chExt cx="815915" cy="181400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3435556" y="4190029"/>
                <a:ext cx="815915" cy="84841"/>
                <a:chOff x="3435556" y="4190029"/>
                <a:chExt cx="815915" cy="84841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3435556" y="4190029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06" name="그룹 1006"/>
              <p:cNvGrpSpPr/>
              <p:nvPr/>
            </p:nvGrpSpPr>
            <p:grpSpPr>
              <a:xfrm>
                <a:off x="3435556" y="4286587"/>
                <a:ext cx="815915" cy="84841"/>
                <a:chOff x="3435556" y="4286587"/>
                <a:chExt cx="815915" cy="84841"/>
              </a:xfrm>
            </p:grpSpPr>
            <p:pic>
              <p:nvPicPr>
                <p:cNvPr id="15" name="Object 14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3435556" y="4286587"/>
                  <a:ext cx="815915" cy="84841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007" name="그룹 1007"/>
          <p:cNvGrpSpPr/>
          <p:nvPr/>
        </p:nvGrpSpPr>
        <p:grpSpPr>
          <a:xfrm>
            <a:off x="13875675" y="2507564"/>
            <a:ext cx="3165978" cy="5605418"/>
            <a:chOff x="13875675" y="2507564"/>
            <a:chExt cx="3165978" cy="560541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5796403" y="5356279"/>
              <a:ext cx="858670" cy="190905"/>
              <a:chOff x="15796403" y="5356279"/>
              <a:chExt cx="858670" cy="190905"/>
            </a:xfrm>
          </p:grpSpPr>
          <p:grpSp>
            <p:nvGrpSpPr>
              <p:cNvPr id="1009" name="그룹 1009"/>
              <p:cNvGrpSpPr/>
              <p:nvPr/>
            </p:nvGrpSpPr>
            <p:grpSpPr>
              <a:xfrm>
                <a:off x="15796403" y="5356279"/>
                <a:ext cx="858670" cy="89287"/>
                <a:chOff x="15796403" y="5356279"/>
                <a:chExt cx="858670" cy="89287"/>
              </a:xfrm>
            </p:grpSpPr>
            <p:pic>
              <p:nvPicPr>
                <p:cNvPr id="22" name="Object 21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796403" y="5356279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10" name="그룹 1010"/>
              <p:cNvGrpSpPr/>
              <p:nvPr/>
            </p:nvGrpSpPr>
            <p:grpSpPr>
              <a:xfrm>
                <a:off x="15796403" y="5457897"/>
                <a:ext cx="858670" cy="89287"/>
                <a:chOff x="15796403" y="5457897"/>
                <a:chExt cx="858670" cy="89287"/>
              </a:xfrm>
            </p:grpSpPr>
            <p:pic>
              <p:nvPicPr>
                <p:cNvPr id="25" name="Object 24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796403" y="5457897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1" name="그룹 1011"/>
            <p:cNvGrpSpPr/>
            <p:nvPr/>
          </p:nvGrpSpPr>
          <p:grpSpPr>
            <a:xfrm>
              <a:off x="16225738" y="2507564"/>
              <a:ext cx="815915" cy="181400"/>
              <a:chOff x="16225738" y="2507564"/>
              <a:chExt cx="815915" cy="181400"/>
            </a:xfrm>
          </p:grpSpPr>
          <p:grpSp>
            <p:nvGrpSpPr>
              <p:cNvPr id="1012" name="그룹 1012"/>
              <p:cNvGrpSpPr/>
              <p:nvPr/>
            </p:nvGrpSpPr>
            <p:grpSpPr>
              <a:xfrm>
                <a:off x="16225738" y="2507564"/>
                <a:ext cx="815915" cy="84841"/>
                <a:chOff x="16225738" y="2507564"/>
                <a:chExt cx="815915" cy="84841"/>
              </a:xfrm>
            </p:grpSpPr>
            <p:pic>
              <p:nvPicPr>
                <p:cNvPr id="30" name="Object 29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6225738" y="2507564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13" name="그룹 1013"/>
              <p:cNvGrpSpPr/>
              <p:nvPr/>
            </p:nvGrpSpPr>
            <p:grpSpPr>
              <a:xfrm>
                <a:off x="16225738" y="2604123"/>
                <a:ext cx="815915" cy="84841"/>
                <a:chOff x="16225738" y="2604123"/>
                <a:chExt cx="815915" cy="84841"/>
              </a:xfrm>
            </p:grpSpPr>
            <p:pic>
              <p:nvPicPr>
                <p:cNvPr id="33" name="Object 32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6225738" y="2604123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4" name="그룹 1014"/>
            <p:cNvGrpSpPr/>
            <p:nvPr/>
          </p:nvGrpSpPr>
          <p:grpSpPr>
            <a:xfrm>
              <a:off x="16655073" y="7879278"/>
              <a:ext cx="233695" cy="233704"/>
              <a:chOff x="16655073" y="7879278"/>
              <a:chExt cx="233695" cy="233704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6655073" y="7879278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3875675" y="3837767"/>
              <a:ext cx="233695" cy="233704"/>
              <a:chOff x="13875675" y="3837767"/>
              <a:chExt cx="233695" cy="233704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3875675" y="3837767"/>
                <a:ext cx="233695" cy="233704"/>
              </a:xfrm>
              <a:prstGeom prst="rect">
                <a:avLst/>
              </a:prstGeom>
            </p:spPr>
          </p:pic>
        </p:grpSp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999587" y="3236051"/>
            <a:ext cx="12133388" cy="6327049"/>
          </a:xfrm>
          <a:prstGeom prst="rect">
            <a:avLst/>
          </a:prstGeom>
          <a:noFill/>
        </p:spPr>
      </p:pic>
      <p:sp>
        <p:nvSpPr>
          <p:cNvPr id="69" name="Object 69"/>
          <p:cNvSpPr txBox="1"/>
          <p:nvPr/>
        </p:nvSpPr>
        <p:spPr>
          <a:xfrm>
            <a:off x="4446259" y="3660863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기초 </a:t>
            </a:r>
            <a:r>
              <a:rPr lang="en-US" altLang="ko-KR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Thread </a:t>
            </a:r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생성 예제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1022" name="그룹 1022"/>
          <p:cNvGrpSpPr/>
          <p:nvPr/>
        </p:nvGrpSpPr>
        <p:grpSpPr>
          <a:xfrm>
            <a:off x="3953607" y="3733860"/>
            <a:ext cx="360208" cy="360214"/>
            <a:chOff x="6771848" y="5454665"/>
            <a:chExt cx="360208" cy="360214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5454665"/>
              <a:ext cx="360208" cy="360214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3953607" y="4759937"/>
            <a:ext cx="360208" cy="360214"/>
            <a:chOff x="6771848" y="6429570"/>
            <a:chExt cx="360208" cy="360214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6429570"/>
              <a:ext cx="360208" cy="360214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3418086" y="4259956"/>
            <a:ext cx="9314286" cy="96000"/>
            <a:chOff x="6236327" y="5980761"/>
            <a:chExt cx="9314286" cy="96000"/>
          </a:xfrm>
        </p:grpSpPr>
        <p:pic>
          <p:nvPicPr>
            <p:cNvPr id="82" name="Object 8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5980761"/>
              <a:ext cx="9314286" cy="96000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3418086" y="5306586"/>
            <a:ext cx="9314286" cy="96000"/>
            <a:chOff x="6236327" y="7104191"/>
            <a:chExt cx="9314286" cy="96000"/>
          </a:xfrm>
        </p:grpSpPr>
        <p:pic>
          <p:nvPicPr>
            <p:cNvPr id="85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2133600" y="3236051"/>
            <a:ext cx="561187" cy="893168"/>
            <a:chOff x="4721692" y="4417105"/>
            <a:chExt cx="561187" cy="893168"/>
          </a:xfrm>
        </p:grpSpPr>
        <p:pic>
          <p:nvPicPr>
            <p:cNvPr id="103" name="Object 10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1380000">
              <a:off x="4449909" y="3978655"/>
              <a:ext cx="1122374" cy="1786337"/>
            </a:xfrm>
            <a:prstGeom prst="rect">
              <a:avLst/>
            </a:prstGeom>
          </p:spPr>
        </p:pic>
        <p:pic>
          <p:nvPicPr>
            <p:cNvPr id="104" name="Object 10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 rot="1380000">
              <a:off x="4721692" y="4417105"/>
              <a:ext cx="561187" cy="893168"/>
            </a:xfrm>
            <a:prstGeom prst="rect">
              <a:avLst/>
            </a:prstGeom>
          </p:spPr>
        </p:pic>
      </p:grpSp>
      <p:pic>
        <p:nvPicPr>
          <p:cNvPr id="76" name="Object 45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813995" y="1512194"/>
            <a:ext cx="12349805" cy="1421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78" name="그룹 1016"/>
          <p:cNvGrpSpPr/>
          <p:nvPr/>
        </p:nvGrpSpPr>
        <p:grpSpPr>
          <a:xfrm>
            <a:off x="3898382" y="1860384"/>
            <a:ext cx="637177" cy="611021"/>
            <a:chOff x="4405914" y="6035241"/>
            <a:chExt cx="637177" cy="611021"/>
          </a:xfrm>
        </p:grpSpPr>
        <p:pic>
          <p:nvPicPr>
            <p:cNvPr id="80" name="Object 48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405914" y="6035241"/>
              <a:ext cx="637177" cy="611021"/>
            </a:xfrm>
            <a:prstGeom prst="rect">
              <a:avLst/>
            </a:prstGeom>
          </p:spPr>
        </p:pic>
      </p:grpSp>
      <p:sp>
        <p:nvSpPr>
          <p:cNvPr id="81" name="Object 51"/>
          <p:cNvSpPr txBox="1"/>
          <p:nvPr/>
        </p:nvSpPr>
        <p:spPr>
          <a:xfrm>
            <a:off x="4724400" y="1777938"/>
            <a:ext cx="8342624" cy="7747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5400" kern="0" spc="-200" dirty="0" smtClean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오늘 배울 내용</a:t>
            </a:r>
            <a:endParaRPr lang="en-US" sz="1600" dirty="0">
              <a:solidFill>
                <a:schemeClr val="accent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Object 56"/>
          <p:cNvSpPr txBox="1"/>
          <p:nvPr/>
        </p:nvSpPr>
        <p:spPr>
          <a:xfrm>
            <a:off x="76200" y="190500"/>
            <a:ext cx="51054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1. </a:t>
            </a:r>
            <a:r>
              <a:rPr lang="en-US" altLang="ko-KR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Multithreading</a:t>
            </a:r>
          </a:p>
        </p:txBody>
      </p:sp>
      <p:sp>
        <p:nvSpPr>
          <p:cNvPr id="86" name="타원 85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0" name="logog.png" descr="logog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544800" y="9207856"/>
            <a:ext cx="2133600" cy="392583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Object 69"/>
          <p:cNvSpPr txBox="1"/>
          <p:nvPr/>
        </p:nvSpPr>
        <p:spPr>
          <a:xfrm>
            <a:off x="4446259" y="4651463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Main Thread vs Sub(Child) Thread 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93" name="그룹 1026"/>
          <p:cNvGrpSpPr/>
          <p:nvPr/>
        </p:nvGrpSpPr>
        <p:grpSpPr>
          <a:xfrm>
            <a:off x="3418086" y="6353216"/>
            <a:ext cx="9314286" cy="96000"/>
            <a:chOff x="6236327" y="7104191"/>
            <a:chExt cx="9314286" cy="96000"/>
          </a:xfrm>
        </p:grpSpPr>
        <p:pic>
          <p:nvPicPr>
            <p:cNvPr id="94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98" name="그룹 1026"/>
          <p:cNvGrpSpPr/>
          <p:nvPr/>
        </p:nvGrpSpPr>
        <p:grpSpPr>
          <a:xfrm>
            <a:off x="3418086" y="7399846"/>
            <a:ext cx="9314286" cy="96000"/>
            <a:chOff x="6236327" y="7104191"/>
            <a:chExt cx="9314286" cy="96000"/>
          </a:xfrm>
        </p:grpSpPr>
        <p:pic>
          <p:nvPicPr>
            <p:cNvPr id="101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64" name="그룹 1026"/>
          <p:cNvGrpSpPr/>
          <p:nvPr/>
        </p:nvGrpSpPr>
        <p:grpSpPr>
          <a:xfrm>
            <a:off x="3418086" y="8423819"/>
            <a:ext cx="9314286" cy="96000"/>
            <a:chOff x="6236327" y="7104191"/>
            <a:chExt cx="9314286" cy="96000"/>
          </a:xfrm>
        </p:grpSpPr>
        <p:pic>
          <p:nvPicPr>
            <p:cNvPr id="65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511C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7995162" y="-4229100"/>
            <a:ext cx="34419048" cy="18745199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3875675" y="2507564"/>
            <a:ext cx="3165978" cy="5605418"/>
            <a:chOff x="13875675" y="2507564"/>
            <a:chExt cx="3165978" cy="560541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5796403" y="5356279"/>
              <a:ext cx="858670" cy="190905"/>
              <a:chOff x="15796403" y="5356279"/>
              <a:chExt cx="858670" cy="190905"/>
            </a:xfrm>
          </p:grpSpPr>
          <p:grpSp>
            <p:nvGrpSpPr>
              <p:cNvPr id="1009" name="그룹 1009"/>
              <p:cNvGrpSpPr/>
              <p:nvPr/>
            </p:nvGrpSpPr>
            <p:grpSpPr>
              <a:xfrm>
                <a:off x="15796403" y="5356279"/>
                <a:ext cx="858670" cy="89287"/>
                <a:chOff x="15796403" y="5356279"/>
                <a:chExt cx="858670" cy="89287"/>
              </a:xfrm>
            </p:grpSpPr>
            <p:pic>
              <p:nvPicPr>
                <p:cNvPr id="22" name="Object 21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5796403" y="5356279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10" name="그룹 1010"/>
              <p:cNvGrpSpPr/>
              <p:nvPr/>
            </p:nvGrpSpPr>
            <p:grpSpPr>
              <a:xfrm>
                <a:off x="15796403" y="5457897"/>
                <a:ext cx="858670" cy="89287"/>
                <a:chOff x="15796403" y="5457897"/>
                <a:chExt cx="858670" cy="89287"/>
              </a:xfrm>
            </p:grpSpPr>
            <p:pic>
              <p:nvPicPr>
                <p:cNvPr id="25" name="Object 24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5796403" y="5457897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1" name="그룹 1011"/>
            <p:cNvGrpSpPr/>
            <p:nvPr/>
          </p:nvGrpSpPr>
          <p:grpSpPr>
            <a:xfrm>
              <a:off x="16225738" y="2507564"/>
              <a:ext cx="815915" cy="181400"/>
              <a:chOff x="16225738" y="2507564"/>
              <a:chExt cx="815915" cy="181400"/>
            </a:xfrm>
          </p:grpSpPr>
          <p:grpSp>
            <p:nvGrpSpPr>
              <p:cNvPr id="1012" name="그룹 1012"/>
              <p:cNvGrpSpPr/>
              <p:nvPr/>
            </p:nvGrpSpPr>
            <p:grpSpPr>
              <a:xfrm>
                <a:off x="16225738" y="2507564"/>
                <a:ext cx="815915" cy="84841"/>
                <a:chOff x="16225738" y="2507564"/>
                <a:chExt cx="815915" cy="84841"/>
              </a:xfrm>
            </p:grpSpPr>
            <p:pic>
              <p:nvPicPr>
                <p:cNvPr id="30" name="Object 29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6225738" y="2507564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13" name="그룹 1013"/>
              <p:cNvGrpSpPr/>
              <p:nvPr/>
            </p:nvGrpSpPr>
            <p:grpSpPr>
              <a:xfrm>
                <a:off x="16225738" y="2604123"/>
                <a:ext cx="815915" cy="84841"/>
                <a:chOff x="16225738" y="2604123"/>
                <a:chExt cx="815915" cy="84841"/>
              </a:xfrm>
            </p:grpSpPr>
            <p:pic>
              <p:nvPicPr>
                <p:cNvPr id="33" name="Object 32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6225738" y="2604123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4" name="그룹 1014"/>
            <p:cNvGrpSpPr/>
            <p:nvPr/>
          </p:nvGrpSpPr>
          <p:grpSpPr>
            <a:xfrm>
              <a:off x="16655073" y="7879278"/>
              <a:ext cx="233695" cy="233704"/>
              <a:chOff x="16655073" y="7879278"/>
              <a:chExt cx="233695" cy="233704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655073" y="7879278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3875675" y="3837767"/>
              <a:ext cx="233695" cy="233704"/>
              <a:chOff x="13875675" y="3837767"/>
              <a:chExt cx="233695" cy="233704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3875675" y="3837767"/>
                <a:ext cx="233695" cy="233704"/>
              </a:xfrm>
              <a:prstGeom prst="rect">
                <a:avLst/>
              </a:prstGeom>
            </p:spPr>
          </p:pic>
        </p:grpSp>
      </p:grpSp>
      <p:sp>
        <p:nvSpPr>
          <p:cNvPr id="81" name="Object 51"/>
          <p:cNvSpPr txBox="1"/>
          <p:nvPr/>
        </p:nvSpPr>
        <p:spPr>
          <a:xfrm>
            <a:off x="4972688" y="4518241"/>
            <a:ext cx="8342624" cy="17653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11500" kern="0" spc="-200" dirty="0" smtClean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감사합니다</a:t>
            </a:r>
            <a:endParaRPr lang="en-US" sz="40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Object 56"/>
          <p:cNvSpPr txBox="1"/>
          <p:nvPr/>
        </p:nvSpPr>
        <p:spPr>
          <a:xfrm>
            <a:off x="76200" y="190500"/>
            <a:ext cx="51054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1. </a:t>
            </a:r>
            <a:r>
              <a:rPr lang="en-US" altLang="ko-KR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Multithreading</a:t>
            </a:r>
          </a:p>
        </p:txBody>
      </p:sp>
      <p:sp>
        <p:nvSpPr>
          <p:cNvPr id="86" name="타원 85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0" name="logog.png" descr="logog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44800" y="9207856"/>
            <a:ext cx="2133600" cy="3925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3120194"/>
            <a:ext cx="5405131" cy="126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6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214</TotalTime>
  <Words>46</Words>
  <Application>Microsoft Office PowerPoint</Application>
  <PresentationFormat>사용자 지정</PresentationFormat>
  <Paragraphs>14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3" baseType="lpstr">
      <vt:lpstr>?? ??</vt:lpstr>
      <vt:lpstr>Noto Sans KR</vt:lpstr>
      <vt:lpstr>맑은 고딕</vt:lpstr>
      <vt:lpstr>에스코어 드림 6 Bold</vt:lpstr>
      <vt:lpstr>에스코어 드림 8</vt:lpstr>
      <vt:lpstr>에스코어 드림 8 Heavy</vt:lpstr>
      <vt:lpstr>에스코어 드림 9 Black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Eunki7</cp:lastModifiedBy>
  <cp:revision>60</cp:revision>
  <dcterms:created xsi:type="dcterms:W3CDTF">2020-11-27T19:15:27Z</dcterms:created>
  <dcterms:modified xsi:type="dcterms:W3CDTF">2021-02-15T06:26:37Z</dcterms:modified>
</cp:coreProperties>
</file>